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89" r:id="rId4"/>
    <p:sldId id="265" r:id="rId6"/>
    <p:sldId id="264" r:id="rId7"/>
    <p:sldId id="293" r:id="rId8"/>
    <p:sldId id="266" r:id="rId9"/>
    <p:sldId id="285" r:id="rId10"/>
    <p:sldId id="300" r:id="rId11"/>
    <p:sldId id="280" r:id="rId12"/>
    <p:sldId id="294" r:id="rId13"/>
    <p:sldId id="304" r:id="rId14"/>
    <p:sldId id="30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5165DCE-EAE4-485F-A0F1-C10CDDE40C47}">
          <p14:sldIdLst>
            <p14:sldId id="256"/>
            <p14:sldId id="289"/>
            <p14:sldId id="265"/>
            <p14:sldId id="264"/>
            <p14:sldId id="293"/>
            <p14:sldId id="266"/>
            <p14:sldId id="285"/>
            <p14:sldId id="300"/>
            <p14:sldId id="280"/>
            <p14:sldId id="294"/>
            <p14:sldId id="304"/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3FB33-6A2D-4EA9-8250-9385C99B6B9D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12E94-A457-4944-A96B-CA90B6C6637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12E94-A457-4944-A96B-CA90B6C66371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emf"/><Relationship Id="rId1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6.wdp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10.wdp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Учителями славится Россия, Ученики приносят славу ей…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Выпускники 20 века.</a:t>
            </a:r>
            <a:endParaRPr lang="ru-RU" dirty="0"/>
          </a:p>
          <a:p>
            <a:r>
              <a:rPr lang="ru-RU" dirty="0"/>
              <a:t>Часть1. 1980 -1999 годы 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5" name="Picture 7" descr="C:\Users\K40\Desktop\Юбилей  школы\Выпускники\1997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4" t="3969" r="902" b="5497"/>
          <a:stretch>
            <a:fillRect/>
          </a:stretch>
        </p:blipFill>
        <p:spPr bwMode="auto">
          <a:xfrm rot="5400000">
            <a:off x="1749149" y="-1092964"/>
            <a:ext cx="5717711" cy="842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609329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1997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K40\Desktop\Юбилей  школы\Выпускники\199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" t="-527" r="3102" b="1516"/>
          <a:stretch>
            <a:fillRect/>
          </a:stretch>
        </p:blipFill>
        <p:spPr bwMode="auto">
          <a:xfrm rot="5400000">
            <a:off x="1755875" y="-955675"/>
            <a:ext cx="5909097" cy="834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6335977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1998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63093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1999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" t="1995"/>
          <a:stretch>
            <a:fillRect/>
          </a:stretch>
        </p:blipFill>
        <p:spPr bwMode="auto">
          <a:xfrm>
            <a:off x="495084" y="404664"/>
            <a:ext cx="8263993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0" t="17813" r="43308" b="23278"/>
          <a:stretch>
            <a:fillRect/>
          </a:stretch>
        </p:blipFill>
        <p:spPr bwMode="auto">
          <a:xfrm>
            <a:off x="478844" y="260647"/>
            <a:ext cx="7765564" cy="549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580526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Выпуск 1980 года 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78" b="614"/>
          <a:stretch>
            <a:fillRect/>
          </a:stretch>
        </p:blipFill>
        <p:spPr bwMode="auto">
          <a:xfrm rot="16200000">
            <a:off x="1763689" y="-1035496"/>
            <a:ext cx="5616623" cy="835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6237312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Выпускники 1984 года. 7 класс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5536" y="6318303"/>
            <a:ext cx="3289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1986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25"/>
          <a:stretch>
            <a:fillRect/>
          </a:stretch>
        </p:blipFill>
        <p:spPr bwMode="auto">
          <a:xfrm>
            <a:off x="539552" y="692696"/>
            <a:ext cx="824587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323528" y="260648"/>
          <a:ext cx="8424936" cy="5904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Acrobat Document" r:id="rId1" imgW="4798060" imgH="3077210" progId="Acrobat.Document.DC">
                  <p:embed/>
                </p:oleObj>
              </mc:Choice>
              <mc:Fallback>
                <p:oleObj name="Acrobat Document" r:id="rId1" imgW="4798060" imgH="3077210" progId="Acrobat.Document.DC">
                  <p:embed/>
                  <p:pic>
                    <p:nvPicPr>
                      <p:cNvPr id="0" name="Изображение 2152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3528" y="260648"/>
                        <a:ext cx="8424936" cy="59046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26167" y="623297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Выпуск 1987 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K40\Desktop\на слайд шоу\сканы 153\выпуск\1988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84" y="232689"/>
            <a:ext cx="8640960" cy="553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602128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 1988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K40\Desktop\на слайд шоу\сканы 153\выпуск\img20251202_15411786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9663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33063" y="6196662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Выпуск 1993 года. Первые из 153         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8208912" cy="6048672"/>
          </a:xfrm>
        </p:spPr>
      </p:pic>
      <p:sp>
        <p:nvSpPr>
          <p:cNvPr id="5" name="TextBox 4"/>
          <p:cNvSpPr txBox="1"/>
          <p:nvPr/>
        </p:nvSpPr>
        <p:spPr>
          <a:xfrm>
            <a:off x="1115616" y="63013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 1994 года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9" t="-88"/>
          <a:stretch>
            <a:fillRect/>
          </a:stretch>
        </p:blipFill>
        <p:spPr>
          <a:xfrm rot="5400000">
            <a:off x="1708829" y="-980638"/>
            <a:ext cx="5832648" cy="8315219"/>
          </a:xfrm>
        </p:spPr>
      </p:pic>
      <p:sp>
        <p:nvSpPr>
          <p:cNvPr id="5" name="TextBox 4"/>
          <p:cNvSpPr txBox="1"/>
          <p:nvPr/>
        </p:nvSpPr>
        <p:spPr>
          <a:xfrm>
            <a:off x="1547664" y="638132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b="1" dirty="0" smtClean="0"/>
              <a:t>Выпуск 1996 года </a:t>
            </a:r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000">
        <p:circle/>
      </p:transition>
    </mc:Choice>
    <mc:Fallback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</Words>
  <Application>WPS Presentation</Application>
  <PresentationFormat>Экран (4:3)</PresentationFormat>
  <Paragraphs>27</Paragraphs>
  <Slides>12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Arial</vt:lpstr>
      <vt:lpstr>SimSun</vt:lpstr>
      <vt:lpstr>Wingdings</vt:lpstr>
      <vt:lpstr>Calibri</vt:lpstr>
      <vt:lpstr>Microsoft YaHei</vt:lpstr>
      <vt:lpstr>Arial Unicode MS</vt:lpstr>
      <vt:lpstr>Тема Office</vt:lpstr>
      <vt:lpstr>Acrobat.Document.DC</vt:lpstr>
      <vt:lpstr>Учителями славится Россия, Ученики приносят славу ей…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K40</dc:creator>
  <cp:lastModifiedBy>WPS_1780393337</cp:lastModifiedBy>
  <cp:revision>57</cp:revision>
  <dcterms:created xsi:type="dcterms:W3CDTF">2026-06-28T11:38:00Z</dcterms:created>
  <dcterms:modified xsi:type="dcterms:W3CDTF">2026-06-28T12:21:03Z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BD20DF177AA34A48B9D84702FCCC4922_13</vt:lpwstr>
  </property>
  <property fmtid="{D5CDD505-2E9C-101B-9397-08002B2CF9AE}" pid="3" name="KSOProductBuildVer">
    <vt:lpwstr>1049-12.1.0.26880</vt:lpwstr>
  </property>
</Properties>
</file>